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7" r:id="rId1"/>
  </p:sldMasterIdLst>
  <p:notesMasterIdLst>
    <p:notesMasterId r:id="rId10"/>
  </p:notesMasterIdLst>
  <p:sldIdLst>
    <p:sldId id="269" r:id="rId2"/>
    <p:sldId id="309" r:id="rId3"/>
    <p:sldId id="308" r:id="rId4"/>
    <p:sldId id="304" r:id="rId5"/>
    <p:sldId id="313" r:id="rId6"/>
    <p:sldId id="311" r:id="rId7"/>
    <p:sldId id="312" r:id="rId8"/>
    <p:sldId id="292" r:id="rId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31" autoAdjust="0"/>
  </p:normalViewPr>
  <p:slideViewPr>
    <p:cSldViewPr snapToGrid="0">
      <p:cViewPr varScale="1">
        <p:scale>
          <a:sx n="85" d="100"/>
          <a:sy n="85" d="100"/>
        </p:scale>
        <p:origin x="15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41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4798" y="1"/>
            <a:ext cx="2919441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56DEA-8238-4B64-8BCE-CD545EF8A642}" type="datetimeFigureOut">
              <a:rPr lang="th-TH" smtClean="0"/>
              <a:t>12/07/64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4187" y="4747827"/>
            <a:ext cx="5387390" cy="38851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441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2B8D5-8F1F-42DD-8871-DB6CCC7769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09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2B8D5-8F1F-42DD-8871-DB6CCC77699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478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2B8D5-8F1F-42DD-8871-DB6CCC77699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56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2B8D5-8F1F-42DD-8871-DB6CCC776996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2B8D5-8F1F-42DD-8871-DB6CCC776996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7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2B8D5-8F1F-42DD-8871-DB6CCC776996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3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0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5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06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4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2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7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3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0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0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6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4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66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31" y="43400"/>
            <a:ext cx="3255546" cy="99545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779506"/>
            <a:ext cx="2946399" cy="207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705" y="-82910"/>
            <a:ext cx="4468755" cy="112176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41" y="779506"/>
            <a:ext cx="3702756" cy="203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688" y="779506"/>
            <a:ext cx="2720622" cy="203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5" y="0"/>
            <a:ext cx="1076937" cy="139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440266" y="3093833"/>
            <a:ext cx="8161867" cy="326181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วันเสาร์ที่ 10 กรกฎาคม 2564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เวลา 16.00 น. นาย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พงษ์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ชัย 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ศิลป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อาชา 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นาย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ด่านศุลกากรบึง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กาฬ เข้า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ร่วมกับจังหวัดบึงกาฬ นำโดยนายสนิท ขาว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สอาด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ผู้ว่า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ราชการจังหวัดบึง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กาฬ พร้อม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หัวหน้าส่วนราชการที่เกี่ยวข้อง ให้การต้อนรับ 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ดร.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ทรงศักดิ์ ทอง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ศรี รัฐมนตรี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ช่วยว่าการ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กระทรวงมหาดไทย ใน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การลงพื้นที่ตรวจราชการในพื้นที่จังหวัดบึง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กาฬ ติดตาม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โครงการก่อสร้างเขื่อนริมน้ำ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โขง เพื่อ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ไม่ให้เกิดการกัดเซาะเข้าแผ่นดิน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ไทย โดย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ใช้เรือตรวจการณ์ของสถานีเรือบึงกาฬ </a:t>
            </a:r>
            <a:endParaRPr lang="th-TH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ปฏิบัติการตามลำน้ำโขง กองทัพเรือ</a:t>
            </a:r>
            <a:endParaRPr lang="th-TH" sz="2800" b="1" kern="900" spc="-80" dirty="0">
              <a:latin typeface="TH Sarabun New" panose="020B0500040200020003" pitchFamily="34" charset="-34"/>
              <a:ea typeface="BatangChe" panose="02030609000101010101" pitchFamily="49" charset="-127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8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111563"/>
            <a:ext cx="8873066" cy="66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24178"/>
            <a:ext cx="8873065" cy="66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0311"/>
            <a:ext cx="8940800" cy="66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90311"/>
            <a:ext cx="8906934" cy="66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90311"/>
            <a:ext cx="8906933" cy="66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4179"/>
            <a:ext cx="8940800" cy="66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9" y="112890"/>
            <a:ext cx="8895645" cy="6604000"/>
          </a:xfrm>
          <a:prstGeom prst="rect">
            <a:avLst/>
          </a:prstGeom>
        </p:spPr>
      </p:pic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2201329" y="5926667"/>
            <a:ext cx="4752624" cy="711200"/>
          </a:xfrm>
          <a:prstGeom prst="round2Diag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งานประชาสัมพันธ์ ด่านศุลกากรบึงกาฬ โทร 0-4249-1001-3</a:t>
            </a:r>
          </a:p>
          <a:p>
            <a:pPr algn="ctr"/>
            <a:r>
              <a:rPr lang="en-US" sz="1600" dirty="0" smtClean="0"/>
              <a:t>e-mail : 73150000@customs.go.th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2744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ส้นบาง">
  <a:themeElements>
    <a:clrScheme name="ตัวอักษรวิ่ง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2037</TotalTime>
  <Words>114</Words>
  <Application>Microsoft Office PowerPoint</Application>
  <PresentationFormat>นำเสนอทางหน้าจอ (4:3)</PresentationFormat>
  <Paragraphs>12</Paragraphs>
  <Slides>8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7" baseType="lpstr">
      <vt:lpstr>BatangChe</vt:lpstr>
      <vt:lpstr>AngsanaUPC</vt:lpstr>
      <vt:lpstr>Calibri</vt:lpstr>
      <vt:lpstr>Century Gothic</vt:lpstr>
      <vt:lpstr>Cordia New</vt:lpstr>
      <vt:lpstr>DilleniaUPC</vt:lpstr>
      <vt:lpstr>TH Sarabun New</vt:lpstr>
      <vt:lpstr>Wingdings 3</vt:lpstr>
      <vt:lpstr>เส้นบาง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Pensri Rachothon</dc:creator>
  <cp:lastModifiedBy>Pensri Rachothon</cp:lastModifiedBy>
  <cp:revision>243</cp:revision>
  <cp:lastPrinted>2021-07-01T07:49:36Z</cp:lastPrinted>
  <dcterms:created xsi:type="dcterms:W3CDTF">2020-03-27T07:53:16Z</dcterms:created>
  <dcterms:modified xsi:type="dcterms:W3CDTF">2021-07-12T09:51:43Z</dcterms:modified>
</cp:coreProperties>
</file>